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2880042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6" d="100"/>
          <a:sy n="16" d="100"/>
        </p:scale>
        <p:origin x="2419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5891626"/>
            <a:ext cx="24480361" cy="1253324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18908198"/>
            <a:ext cx="21600319" cy="869160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7A91-3665-4AD3-9D9F-44EAF91C9CF9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C8DDA-B154-42AB-9279-938F52C336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805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7A91-3665-4AD3-9D9F-44EAF91C9CF9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C8DDA-B154-42AB-9279-938F52C336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2585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1916653"/>
            <a:ext cx="6210092" cy="3050811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1916653"/>
            <a:ext cx="18270270" cy="3050811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7A91-3665-4AD3-9D9F-44EAF91C9CF9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C8DDA-B154-42AB-9279-938F52C336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4526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7A91-3665-4AD3-9D9F-44EAF91C9CF9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C8DDA-B154-42AB-9279-938F52C336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964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8974945"/>
            <a:ext cx="24840367" cy="14974888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4091502"/>
            <a:ext cx="24840367" cy="7874940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7A91-3665-4AD3-9D9F-44EAF91C9CF9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C8DDA-B154-42AB-9279-938F52C336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7594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9583264"/>
            <a:ext cx="12240181" cy="228415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9583264"/>
            <a:ext cx="12240181" cy="228415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7A91-3665-4AD3-9D9F-44EAF91C9CF9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C8DDA-B154-42AB-9279-938F52C336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7099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916661"/>
            <a:ext cx="24840367" cy="695828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8824938"/>
            <a:ext cx="12183928" cy="4324966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3149904"/>
            <a:ext cx="12183928" cy="1934152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8824938"/>
            <a:ext cx="12243932" cy="4324966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3149904"/>
            <a:ext cx="12243932" cy="1934152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7A91-3665-4AD3-9D9F-44EAF91C9CF9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C8DDA-B154-42AB-9279-938F52C336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3437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7A91-3665-4AD3-9D9F-44EAF91C9CF9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C8DDA-B154-42AB-9279-938F52C336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2717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7A91-3665-4AD3-9D9F-44EAF91C9CF9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C8DDA-B154-42AB-9279-938F52C336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5737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99982"/>
            <a:ext cx="9288887" cy="839993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5183304"/>
            <a:ext cx="14580215" cy="25583147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0799922"/>
            <a:ext cx="9288887" cy="20008190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7A91-3665-4AD3-9D9F-44EAF91C9CF9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C8DDA-B154-42AB-9279-938F52C336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0733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99982"/>
            <a:ext cx="9288887" cy="839993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5183304"/>
            <a:ext cx="14580215" cy="25583147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0799922"/>
            <a:ext cx="9288887" cy="20008190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7A91-3665-4AD3-9D9F-44EAF91C9CF9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C8DDA-B154-42AB-9279-938F52C336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3081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1916661"/>
            <a:ext cx="24840367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9583264"/>
            <a:ext cx="24840367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33366432"/>
            <a:ext cx="648009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C7A91-3665-4AD3-9D9F-44EAF91C9CF9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33366432"/>
            <a:ext cx="9720143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33366432"/>
            <a:ext cx="648009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C8DDA-B154-42AB-9279-938F52C336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450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7085C8-CD0A-4602-8CF1-F817431736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9CD3A4D-62A6-4A06-BAF2-07603523C1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0052" y="20207608"/>
            <a:ext cx="21600319" cy="8691601"/>
          </a:xfrm>
        </p:spPr>
        <p:txBody>
          <a:bodyPr/>
          <a:lstStyle/>
          <a:p>
            <a:r>
              <a:rPr lang="es-ES" altLang="es-ES" b="1" dirty="0">
                <a:solidFill>
                  <a:schemeClr val="accent2">
                    <a:lumMod val="75000"/>
                  </a:schemeClr>
                </a:solidFill>
                <a:latin typeface="-apple-system"/>
              </a:rPr>
              <a:t>El tamaño del póster debe ser de 80cm de ancho x 100cm de alto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3805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Tema de 2022">
  <a:themeElements>
    <a:clrScheme name="Office 2013 - Tema de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Tema de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Tema de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19</TotalTime>
  <Words>14</Words>
  <Application>Microsoft Office PowerPoint</Application>
  <PresentationFormat>Personalizado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-apple-system</vt:lpstr>
      <vt:lpstr>Arial</vt:lpstr>
      <vt:lpstr>Calibri</vt:lpstr>
      <vt:lpstr>Calibri Light</vt:lpstr>
      <vt:lpstr>Office 2013 - Tema de 2022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UMA</dc:creator>
  <cp:lastModifiedBy>Maria Luisa Rios Rodriguez</cp:lastModifiedBy>
  <cp:revision>6</cp:revision>
  <dcterms:created xsi:type="dcterms:W3CDTF">2024-10-02T09:22:55Z</dcterms:created>
  <dcterms:modified xsi:type="dcterms:W3CDTF">2024-12-18T18:25:10Z</dcterms:modified>
</cp:coreProperties>
</file>