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1F0E2"/>
    <a:srgbClr val="3B69A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80" d="100"/>
          <a:sy n="80" d="100"/>
        </p:scale>
        <p:origin x="58" y="11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45D9778-E43B-44F7-87E9-B8409AF6284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92183" y="1962660"/>
            <a:ext cx="3446417" cy="2441416"/>
          </a:xfrm>
        </p:spPr>
        <p:txBody>
          <a:bodyPr anchor="b">
            <a:noAutofit/>
          </a:bodyPr>
          <a:lstStyle>
            <a:lvl1pPr algn="ctr">
              <a:defRPr sz="2500" b="1">
                <a:solidFill>
                  <a:srgbClr val="3B69A5"/>
                </a:solidFill>
              </a:defRPr>
            </a:lvl1pPr>
          </a:lstStyle>
          <a:p>
            <a:r>
              <a:rPr lang="es-ES" dirty="0"/>
              <a:t>Haga clic para modificar el estilo de título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846BCA39-B648-4FC3-9307-4E289DF7B31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ED1CB333-64F2-4BCA-98E2-ED65195EB353}" type="datetimeFigureOut">
              <a:rPr lang="es-ES" smtClean="0"/>
              <a:t>04/10/2024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2929F28-35B2-4F27-88D6-193EA38D0F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02C45DAC-1248-4F8B-BAF8-37CDD97028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CE36B-CF52-4A05-9010-95B1F5C78353}" type="slidenum">
              <a:rPr lang="es-ES" smtClean="0"/>
              <a:t>‹Nº›</a:t>
            </a:fld>
            <a:endParaRPr lang="es-ES"/>
          </a:p>
        </p:txBody>
      </p:sp>
      <p:sp>
        <p:nvSpPr>
          <p:cNvPr id="14" name="Subtítulo 2">
            <a:extLst>
              <a:ext uri="{FF2B5EF4-FFF2-40B4-BE49-F238E27FC236}">
                <a16:creationId xmlns:a16="http://schemas.microsoft.com/office/drawing/2014/main" id="{E11001B7-961A-4A54-B895-51FA7521FD8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92183" y="4513322"/>
            <a:ext cx="3446417" cy="1047928"/>
          </a:xfrm>
        </p:spPr>
        <p:txBody>
          <a:bodyPr>
            <a:normAutofit/>
          </a:bodyPr>
          <a:lstStyle>
            <a:lvl1pPr marL="0" indent="0" algn="l">
              <a:buNone/>
              <a:defRPr sz="1600" b="1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dirty="0"/>
              <a:t>Haga clic para modificar el estilo de subtítulo del patrón</a:t>
            </a:r>
          </a:p>
        </p:txBody>
      </p:sp>
    </p:spTree>
    <p:extLst>
      <p:ext uri="{BB962C8B-B14F-4D97-AF65-F5344CB8AC3E}">
        <p14:creationId xmlns:p14="http://schemas.microsoft.com/office/powerpoint/2010/main" val="7115906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445710A-36CF-45CE-B2F2-635130343C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561514"/>
            <a:ext cx="10515600" cy="903823"/>
          </a:xfrm>
        </p:spPr>
        <p:txBody>
          <a:bodyPr>
            <a:normAutofit/>
          </a:bodyPr>
          <a:lstStyle>
            <a:lvl1pPr>
              <a:defRPr sz="3000" b="1"/>
            </a:lvl1pPr>
          </a:lstStyle>
          <a:p>
            <a:r>
              <a:rPr lang="es-ES" dirty="0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F9AE259D-93D6-41E4-A44E-D704D95C7B4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644725"/>
            <a:ext cx="10515600" cy="3532237"/>
          </a:xfrm>
        </p:spPr>
        <p:txBody>
          <a:bodyPr/>
          <a:lstStyle/>
          <a:p>
            <a:pPr lvl="0"/>
            <a:r>
              <a:rPr lang="es-ES" dirty="0"/>
              <a:t>Editar los estilos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55153D9E-AD41-4727-8C88-BBF9E07C9E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1CB333-64F2-4BCA-98E2-ED65195EB353}" type="datetimeFigureOut">
              <a:rPr lang="es-ES" smtClean="0"/>
              <a:t>04/10/2024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E3D0FE52-651A-462A-B4B6-2AF101DE9D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37CFCF62-DCBA-4F22-9DC9-4CDC7228B0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CE36B-CF52-4A05-9010-95B1F5C7835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109754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C8B2476-A799-44A5-B8EC-0806A848AC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730326"/>
            <a:ext cx="10515600" cy="762220"/>
          </a:xfrm>
        </p:spPr>
        <p:txBody>
          <a:bodyPr>
            <a:normAutofit/>
          </a:bodyPr>
          <a:lstStyle>
            <a:lvl1pPr>
              <a:defRPr sz="3000" b="1"/>
            </a:lvl1pPr>
          </a:lstStyle>
          <a:p>
            <a:r>
              <a:rPr lang="es-ES" dirty="0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DD414668-EAFB-4384-96D2-116F2665891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2785403"/>
            <a:ext cx="5181600" cy="339156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</a:lstStyle>
          <a:p>
            <a:pPr lvl="0"/>
            <a:r>
              <a:rPr lang="es-ES" dirty="0"/>
              <a:t>Editar los estilos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FC47D337-8B30-412C-94F3-7D5DEF62917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2785401"/>
            <a:ext cx="5181600" cy="3391561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</a:lstStyle>
          <a:p>
            <a:pPr lvl="0"/>
            <a:r>
              <a:rPr lang="es-ES" dirty="0"/>
              <a:t>Editar los estilos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2C724322-E464-4576-B1B9-FAF44C3D7F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1CB333-64F2-4BCA-98E2-ED65195EB353}" type="datetimeFigureOut">
              <a:rPr lang="es-ES" smtClean="0"/>
              <a:t>04/10/2024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CC59E17E-8180-464F-A114-DCE5CB654A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9D889759-87E5-4E25-AC48-DE827DA816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CE36B-CF52-4A05-9010-95B1F5C7835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322415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E54E744-25EB-48E5-AC6E-64B35F51B1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448129"/>
            <a:ext cx="10515600" cy="823912"/>
          </a:xfrm>
        </p:spPr>
        <p:txBody>
          <a:bodyPr>
            <a:normAutofit/>
          </a:bodyPr>
          <a:lstStyle>
            <a:lvl1pPr>
              <a:defRPr sz="3000" b="1"/>
            </a:lvl1pPr>
          </a:lstStyle>
          <a:p>
            <a:r>
              <a:rPr lang="es-ES" dirty="0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B9D2C8D2-4023-45D3-9C4D-8A02B90B14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6612" y="2272041"/>
            <a:ext cx="5157787" cy="823912"/>
          </a:xfrm>
        </p:spPr>
        <p:txBody>
          <a:bodyPr anchor="b">
            <a:normAutofit/>
          </a:bodyPr>
          <a:lstStyle>
            <a:lvl1pPr marL="0" indent="0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dirty="0"/>
              <a:t>Editar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50706498-99A9-4830-B7E8-11AE48DD7F9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3179297"/>
            <a:ext cx="5157787" cy="3010365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</a:lstStyle>
          <a:p>
            <a:pPr lvl="0"/>
            <a:r>
              <a:rPr lang="es-ES" dirty="0"/>
              <a:t>Editar los estilos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3D53F535-8B40-4577-BDC6-DBAC17BD665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0612" y="2272041"/>
            <a:ext cx="5183188" cy="823912"/>
          </a:xfrm>
        </p:spPr>
        <p:txBody>
          <a:bodyPr anchor="b">
            <a:normAutofit/>
          </a:bodyPr>
          <a:lstStyle>
            <a:lvl1pPr marL="0" indent="0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dirty="0"/>
              <a:t>Editar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D04FA249-A04D-4689-9CF2-7C2EC3328C3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3179297"/>
            <a:ext cx="5183188" cy="3010366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</a:lstStyle>
          <a:p>
            <a:pPr lvl="0"/>
            <a:r>
              <a:rPr lang="es-ES" dirty="0"/>
              <a:t>Editar los estilos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DB3A17E0-14D3-4A6F-AB7A-9A8E874BFA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1CB333-64F2-4BCA-98E2-ED65195EB353}" type="datetimeFigureOut">
              <a:rPr lang="es-ES" smtClean="0"/>
              <a:t>04/10/2024</a:t>
            </a:fld>
            <a:endParaRPr lang="es-ES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CB8B9A0C-4171-4452-AA3B-B50DE96993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AA1F944F-DF59-4F9B-9DDE-69C6CDFBB2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CE36B-CF52-4A05-9010-95B1F5C7835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100695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5D403D3-5986-453A-8C20-EC52F41D2C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307660"/>
            <a:ext cx="10515600" cy="1325563"/>
          </a:xfrm>
        </p:spPr>
        <p:txBody>
          <a:bodyPr/>
          <a:lstStyle/>
          <a:p>
            <a:r>
              <a:rPr lang="es-ES" dirty="0"/>
              <a:t>Haga clic para modificar el estilo de título del patrón</a:t>
            </a:r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F3D35616-EC58-4DC7-9ECE-86A9CF0835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1CB333-64F2-4BCA-98E2-ED65195EB353}" type="datetimeFigureOut">
              <a:rPr lang="es-ES" smtClean="0"/>
              <a:t>04/10/2024</a:t>
            </a:fld>
            <a:endParaRPr lang="es-ES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14918470-1B35-4223-9AC6-54049DCE14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08A2AE8B-1E1A-4CCB-8B40-3A77D27FAD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CE36B-CF52-4A05-9010-95B1F5C7835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565834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CF2847D9-4068-44D2-B110-FDCEC7CD6C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1CB333-64F2-4BCA-98E2-ED65195EB353}" type="datetimeFigureOut">
              <a:rPr lang="es-ES" smtClean="0"/>
              <a:t>04/10/2024</a:t>
            </a:fld>
            <a:endParaRPr lang="es-ES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664B1B48-DE0A-4F9C-92CB-64E8A5FD5B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00429D32-5C97-44D1-825E-640049378C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CE36B-CF52-4A05-9010-95B1F5C7835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382746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AB62EB6-B6D4-4DC4-9F51-0A412262F8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1438422"/>
            <a:ext cx="3932237" cy="1600200"/>
          </a:xfrm>
        </p:spPr>
        <p:txBody>
          <a:bodyPr anchor="b">
            <a:normAutofit/>
          </a:bodyPr>
          <a:lstStyle>
            <a:lvl1pPr>
              <a:defRPr sz="3000"/>
            </a:lvl1pPr>
          </a:lstStyle>
          <a:p>
            <a:r>
              <a:rPr lang="es-ES" dirty="0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38B769B-B375-4C79-9EF7-8523F3A48DA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1438422"/>
            <a:ext cx="6172200" cy="4422628"/>
          </a:xfrm>
        </p:spPr>
        <p:txBody>
          <a:bodyPr/>
          <a:lstStyle>
            <a:lvl1pPr>
              <a:defRPr sz="3000"/>
            </a:lvl1pPr>
            <a:lvl2pPr>
              <a:defRPr sz="2800"/>
            </a:lvl2pPr>
            <a:lvl3pPr>
              <a:defRPr sz="2600"/>
            </a:lvl3pPr>
            <a:lvl4pPr>
              <a:defRPr sz="2400"/>
            </a:lvl4pPr>
            <a:lvl5pPr>
              <a:defRPr sz="22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dirty="0"/>
              <a:t>Editar los estilos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66F61B16-6DA8-4C11-91D4-1D7D86E4973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3038622"/>
            <a:ext cx="3932237" cy="2830366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dirty="0"/>
              <a:t>Editar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C07FF74B-82F3-4B20-BB0B-318CBBA444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1CB333-64F2-4BCA-98E2-ED65195EB353}" type="datetimeFigureOut">
              <a:rPr lang="es-ES" smtClean="0"/>
              <a:t>04/10/2024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ED5C589C-D8FD-46F7-92F1-3AE5A122A0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1F8C3586-4C37-42E5-AD15-63AD51124C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CE36B-CF52-4A05-9010-95B1F5C7835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628547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E05496B-EF19-4636-8208-87EEA835EF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6612" y="1579098"/>
            <a:ext cx="3932237" cy="1600200"/>
          </a:xfrm>
        </p:spPr>
        <p:txBody>
          <a:bodyPr anchor="b">
            <a:normAutofit/>
          </a:bodyPr>
          <a:lstStyle>
            <a:lvl1pPr>
              <a:defRPr sz="3000"/>
            </a:lvl1pPr>
          </a:lstStyle>
          <a:p>
            <a:r>
              <a:rPr lang="es-ES" dirty="0"/>
              <a:t>Haga clic para modificar el estilo de título del patrón</a:t>
            </a:r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304234D5-9DEF-4622-9560-97AD746A9BB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1579098"/>
            <a:ext cx="6172200" cy="428195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 dirty="0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3AC1D385-8A5B-44D5-AFE7-27A0B10C42F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3179298"/>
            <a:ext cx="3932237" cy="268969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dirty="0"/>
              <a:t>Editar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A285BF18-EBFA-47FC-BB24-DD6B6403D8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1CB333-64F2-4BCA-98E2-ED65195EB353}" type="datetimeFigureOut">
              <a:rPr lang="es-ES" smtClean="0"/>
              <a:t>04/10/2024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944EDA08-816F-4EF8-BC35-132DB5D117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2D3FF422-EEB3-46D8-8C8C-AF278E5042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CE36B-CF52-4A05-9010-95B1F5C7835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154807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F27BDA8-18CD-42FC-98DD-00B73306AF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786597"/>
            <a:ext cx="10515600" cy="917893"/>
          </a:xfrm>
        </p:spPr>
        <p:txBody>
          <a:bodyPr/>
          <a:lstStyle/>
          <a:p>
            <a:r>
              <a:rPr lang="es-ES" dirty="0"/>
              <a:t>Haga clic para modificar el estilo de título del patrón</a:t>
            </a:r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0F65F521-95F0-40EC-8026-EE2EF7305FC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2883877"/>
            <a:ext cx="10515600" cy="3293086"/>
          </a:xfrm>
        </p:spPr>
        <p:txBody>
          <a:bodyPr vert="eaVert"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90D60E2E-170F-4633-AFF3-4AF3063E9D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1CB333-64F2-4BCA-98E2-ED65195EB353}" type="datetimeFigureOut">
              <a:rPr lang="es-ES" smtClean="0"/>
              <a:t>04/10/2024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70CE4830-5BCC-49A3-B3E2-46D8E16463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DB03D520-604C-4B18-855D-70614C7460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CE36B-CF52-4A05-9010-95B1F5C7835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938974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3D202EC1-0AF4-45FF-BBCF-4E82ADF907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600516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dirty="0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BD5A20CA-152C-405B-944C-BC04A26E3A7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2926079"/>
            <a:ext cx="10515600" cy="32508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dirty="0"/>
              <a:t>Editar los estilos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5CD7C467-B64F-4A0D-81D5-DB7E12E8C1F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1CB333-64F2-4BCA-98E2-ED65195EB353}" type="datetimeFigureOut">
              <a:rPr lang="es-ES" smtClean="0"/>
              <a:t>04/10/2024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9BD49AC7-CE6E-45E5-B49A-F97257F7812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AEEEBD7-3A4A-4D4C-8F17-D9851C8B4E4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FCE36B-CF52-4A05-9010-95B1F5C7835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028379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0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F83A63B-362B-4E84-B20E-504E70E2C12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92183" y="1779780"/>
            <a:ext cx="3446417" cy="2441416"/>
          </a:xfrm>
        </p:spPr>
        <p:txBody>
          <a:bodyPr/>
          <a:lstStyle/>
          <a:p>
            <a:endParaRPr lang="es-ES" dirty="0"/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793AFAE3-96C3-43F5-BFD7-E2392845530B}"/>
              </a:ext>
            </a:extLst>
          </p:cNvPr>
          <p:cNvSpPr txBox="1"/>
          <p:nvPr/>
        </p:nvSpPr>
        <p:spPr>
          <a:xfrm>
            <a:off x="592183" y="4412974"/>
            <a:ext cx="3446417" cy="338554"/>
          </a:xfrm>
          <a:prstGeom prst="rect">
            <a:avLst/>
          </a:prstGeom>
          <a:solidFill>
            <a:srgbClr val="D1F0E2"/>
          </a:solidFill>
        </p:spPr>
        <p:txBody>
          <a:bodyPr wrap="square" rtlCol="0">
            <a:spAutoFit/>
          </a:bodyPr>
          <a:lstStyle/>
          <a:p>
            <a:r>
              <a:rPr lang="es-ES" sz="1600" b="1" dirty="0"/>
              <a:t>Autores</a:t>
            </a:r>
          </a:p>
        </p:txBody>
      </p:sp>
    </p:spTree>
    <p:extLst>
      <p:ext uri="{BB962C8B-B14F-4D97-AF65-F5344CB8AC3E}">
        <p14:creationId xmlns:p14="http://schemas.microsoft.com/office/powerpoint/2010/main" val="26912483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E481784-AE2E-4330-A6D8-84F47A320B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15B0318-519C-40D3-A98D-BFB08EC694B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/>
              <a:t>El material de apoyo visual en cada presentación deberá estar escrito en inglés e incluirá ocho diapositivas como máximo, utilizando preferentemente una para la Introducción teórica, y el resto distribuidas entre Método, Resultados y Conclusiones. Se recomienda el uso de documentos de presentación que puedan ser utilizados offline, preferiblemente PDF.</a:t>
            </a:r>
          </a:p>
        </p:txBody>
      </p:sp>
    </p:spTree>
    <p:extLst>
      <p:ext uri="{BB962C8B-B14F-4D97-AF65-F5344CB8AC3E}">
        <p14:creationId xmlns:p14="http://schemas.microsoft.com/office/powerpoint/2010/main" val="30312641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ítulo 17">
            <a:extLst>
              <a:ext uri="{FF2B5EF4-FFF2-40B4-BE49-F238E27FC236}">
                <a16:creationId xmlns:a16="http://schemas.microsoft.com/office/drawing/2014/main" id="{F8493CA9-CF4F-4991-A6DA-2178037E0F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19" name="Marcador de contenido 18">
            <a:extLst>
              <a:ext uri="{FF2B5EF4-FFF2-40B4-BE49-F238E27FC236}">
                <a16:creationId xmlns:a16="http://schemas.microsoft.com/office/drawing/2014/main" id="{79E48318-4A87-474E-9A30-1FE0D054CDB4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20" name="Marcador de contenido 19">
            <a:extLst>
              <a:ext uri="{FF2B5EF4-FFF2-40B4-BE49-F238E27FC236}">
                <a16:creationId xmlns:a16="http://schemas.microsoft.com/office/drawing/2014/main" id="{452DA55B-62F8-433A-9C2E-DB010227BFEE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167145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2D162E2-57D6-464A-A1F0-C1939214F9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908D6CC7-5623-4EA6-A001-E757B2A48E44}"/>
              </a:ext>
            </a:extLst>
          </p:cNvPr>
          <p:cNvSpPr>
            <a:spLocks noGrp="1"/>
          </p:cNvSpPr>
          <p:nvPr>
            <p:ph type="pic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87FFF011-8028-45C9-9FC3-5EA8C5B7B4FF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33016554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Personalizado 2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84D7AD"/>
      </a:accent1>
      <a:accent2>
        <a:srgbClr val="5CC5C6"/>
      </a:accent2>
      <a:accent3>
        <a:srgbClr val="E1E1E0"/>
      </a:accent3>
      <a:accent4>
        <a:srgbClr val="75D1B6"/>
      </a:accent4>
      <a:accent5>
        <a:srgbClr val="68CBBE"/>
      </a:accent5>
      <a:accent6>
        <a:srgbClr val="CCDFCB"/>
      </a:accent6>
      <a:hlink>
        <a:srgbClr val="9BA444"/>
      </a:hlink>
      <a:folHlink>
        <a:srgbClr val="3B69A5"/>
      </a:folHlink>
    </a:clrScheme>
    <a:fontScheme name="Candara">
      <a:majorFont>
        <a:latin typeface="Candara" panose="020E0502030303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 panose="020E0502030303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51</TotalTime>
  <Words>57</Words>
  <Application>Microsoft Office PowerPoint</Application>
  <PresentationFormat>Panorámica</PresentationFormat>
  <Paragraphs>2</Paragraphs>
  <Slides>4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2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4</vt:i4>
      </vt:variant>
    </vt:vector>
  </HeadingPairs>
  <TitlesOfParts>
    <vt:vector size="7" baseType="lpstr">
      <vt:lpstr>Arial</vt:lpstr>
      <vt:lpstr>Candara</vt:lpstr>
      <vt:lpstr>Tema de Office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Usuario UMA</dc:creator>
  <cp:lastModifiedBy>Maria Luisa Rios Rodriguez</cp:lastModifiedBy>
  <cp:revision>7</cp:revision>
  <dcterms:created xsi:type="dcterms:W3CDTF">2024-10-02T08:49:56Z</dcterms:created>
  <dcterms:modified xsi:type="dcterms:W3CDTF">2024-10-04T09:02:04Z</dcterms:modified>
</cp:coreProperties>
</file>